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2.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4.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3.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38" r:id="rId2"/>
    <p:sldId id="363" r:id="rId3"/>
    <p:sldId id="364" r:id="rId4"/>
    <p:sldId id="367" r:id="rId5"/>
    <p:sldId id="366" r:id="rId6"/>
    <p:sldId id="365" r:id="rId7"/>
    <p:sldId id="362" r:id="rId8"/>
    <p:sldId id="336" r:id="rId9"/>
    <p:sldId id="327" r:id="rId10"/>
    <p:sldId id="328" r:id="rId11"/>
    <p:sldId id="340" r:id="rId12"/>
    <p:sldId id="342" r:id="rId13"/>
    <p:sldId id="256" r:id="rId14"/>
    <p:sldId id="281" r:id="rId15"/>
    <p:sldId id="280" r:id="rId16"/>
    <p:sldId id="284" r:id="rId17"/>
    <p:sldId id="283" r:id="rId18"/>
    <p:sldId id="339" r:id="rId19"/>
    <p:sldId id="282" r:id="rId20"/>
    <p:sldId id="285" r:id="rId21"/>
    <p:sldId id="341" r:id="rId22"/>
    <p:sldId id="344" r:id="rId23"/>
    <p:sldId id="345" r:id="rId24"/>
    <p:sldId id="348" r:id="rId25"/>
    <p:sldId id="349" r:id="rId26"/>
    <p:sldId id="360" r:id="rId27"/>
    <p:sldId id="346" r:id="rId28"/>
    <p:sldId id="353" r:id="rId29"/>
    <p:sldId id="361" r:id="rId30"/>
    <p:sldId id="354" r:id="rId31"/>
    <p:sldId id="359" r:id="rId32"/>
    <p:sldId id="350" r:id="rId33"/>
    <p:sldId id="356" r:id="rId34"/>
    <p:sldId id="355" r:id="rId35"/>
    <p:sldId id="35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4" autoAdjust="0"/>
    <p:restoredTop sz="95033" autoAdjust="0"/>
  </p:normalViewPr>
  <p:slideViewPr>
    <p:cSldViewPr snapToGrid="0">
      <p:cViewPr>
        <p:scale>
          <a:sx n="130" d="100"/>
          <a:sy n="130" d="100"/>
        </p:scale>
        <p:origin x="-2290" y="-244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xlsx"/></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2.xlsx"/></Relationships>
</file>

<file path=ppt/charts/_rels/chart2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34.xml"/><Relationship Id="rId1" Type="http://schemas.microsoft.com/office/2011/relationships/chartStyle" Target="style3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1AE4-47EE-B07B-480FE95D8F55}"/>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1AE4-47EE-B07B-480FE95D8F55}"/>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1AE4-47EE-B07B-480FE95D8F55}"/>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1AE4-47EE-B07B-480FE95D8F55}"/>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1AE4-47EE-B07B-480FE95D8F55}"/>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1AE4-47EE-B07B-480FE95D8F55}"/>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3-7A01-443A-8FEC-AC271C38ADDB}"/>
              </c:ext>
            </c:extLst>
          </c:dPt>
          <c:trendline>
            <c:spPr>
              <a:ln w="19050" cap="rnd">
                <a:solidFill>
                  <a:schemeClr val="accent2"/>
                </a:solidFill>
                <a:prstDash val="solid"/>
              </a:ln>
              <a:effectLst/>
            </c:spPr>
            <c:trendlineType val="linear"/>
            <c:dispRSqr val="1"/>
            <c:dispEq val="1"/>
            <c:trendlineLbl>
              <c:layout>
                <c:manualLayout>
                  <c:x val="-3.1613236201937067E-2"/>
                  <c:y val="5.5969967457201331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584937670492924E-2"/>
          <c:y val="5.7606703325477876E-2"/>
          <c:w val="0.81031273685446159"/>
          <c:h val="0.85229096952040462"/>
        </c:manualLayout>
      </c:layout>
      <c:scatterChart>
        <c:scatterStyle val="lineMarker"/>
        <c:varyColors val="0"/>
        <c:ser>
          <c:idx val="0"/>
          <c:order val="0"/>
          <c:tx>
            <c:v>a axis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6.3384470771670143E-2"/>
                  <c:y val="0.1682895097657176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bed_thicknesses_noABS!$R$3:$R$16</c:f>
              <c:numCache>
                <c:formatCode>General</c:formatCode>
                <c:ptCount val="14"/>
                <c:pt idx="2">
                  <c:v>0.1100000000000001</c:v>
                </c:pt>
                <c:pt idx="3">
                  <c:v>0.29000000000000004</c:v>
                </c:pt>
                <c:pt idx="5">
                  <c:v>3.0000000000000027E-2</c:v>
                </c:pt>
                <c:pt idx="9">
                  <c:v>8.0000000000000071E-2</c:v>
                </c:pt>
                <c:pt idx="10">
                  <c:v>0.20999999999999996</c:v>
                </c:pt>
                <c:pt idx="11">
                  <c:v>0.8</c:v>
                </c:pt>
                <c:pt idx="12">
                  <c:v>0.98</c:v>
                </c:pt>
              </c:numCache>
            </c:numRef>
          </c:yVal>
          <c:smooth val="0"/>
          <c:extLst>
            <c:ext xmlns:c16="http://schemas.microsoft.com/office/drawing/2014/chart" uri="{C3380CC4-5D6E-409C-BE32-E72D297353CC}">
              <c16:uniqueId val="{00000001-1BF5-45CD-887A-F22F06F816C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316545243588872"/>
                  <c:y val="-7.202734772057656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bed_thicknesses_noABS!$S$3:$S$16</c:f>
              <c:numCache>
                <c:formatCode>General</c:formatCode>
                <c:ptCount val="14"/>
                <c:pt idx="0">
                  <c:v>8.9999999999999969E-2</c:v>
                </c:pt>
                <c:pt idx="1">
                  <c:v>9.9999999999999978E-2</c:v>
                </c:pt>
                <c:pt idx="2">
                  <c:v>0.62000000000000011</c:v>
                </c:pt>
                <c:pt idx="3">
                  <c:v>0.8</c:v>
                </c:pt>
                <c:pt idx="5">
                  <c:v>0.54</c:v>
                </c:pt>
                <c:pt idx="6">
                  <c:v>0.36</c:v>
                </c:pt>
                <c:pt idx="7">
                  <c:v>0.26</c:v>
                </c:pt>
                <c:pt idx="8">
                  <c:v>0.42000000000000004</c:v>
                </c:pt>
                <c:pt idx="9">
                  <c:v>0.59000000000000008</c:v>
                </c:pt>
                <c:pt idx="10">
                  <c:v>0.72</c:v>
                </c:pt>
                <c:pt idx="11">
                  <c:v>1.31</c:v>
                </c:pt>
                <c:pt idx="12">
                  <c:v>1.49</c:v>
                </c:pt>
                <c:pt idx="13">
                  <c:v>1.0000000000000009E-2</c:v>
                </c:pt>
              </c:numCache>
            </c:numRef>
          </c:yVal>
          <c:smooth val="0"/>
          <c:extLst>
            <c:ext xmlns:c16="http://schemas.microsoft.com/office/drawing/2014/chart" uri="{C3380CC4-5D6E-409C-BE32-E72D297353CC}">
              <c16:uniqueId val="{00000003-1BF5-45CD-887A-F22F06F816C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bed_thicknesses_noABS!$T$3:$T$16</c:f>
              <c:numCache>
                <c:formatCode>General</c:formatCode>
                <c:ptCount val="14"/>
                <c:pt idx="0">
                  <c:v>0.26999999999999996</c:v>
                </c:pt>
                <c:pt idx="1">
                  <c:v>0.27999999999999997</c:v>
                </c:pt>
                <c:pt idx="2">
                  <c:v>0.8</c:v>
                </c:pt>
                <c:pt idx="3">
                  <c:v>0.98</c:v>
                </c:pt>
                <c:pt idx="4">
                  <c:v>8.0000000000000016E-2</c:v>
                </c:pt>
                <c:pt idx="5">
                  <c:v>0.72</c:v>
                </c:pt>
                <c:pt idx="6">
                  <c:v>0.54</c:v>
                </c:pt>
                <c:pt idx="7">
                  <c:v>0.44</c:v>
                </c:pt>
                <c:pt idx="8">
                  <c:v>0.60000000000000009</c:v>
                </c:pt>
                <c:pt idx="9">
                  <c:v>0.77</c:v>
                </c:pt>
                <c:pt idx="10">
                  <c:v>0.89999999999999991</c:v>
                </c:pt>
                <c:pt idx="11">
                  <c:v>1.49</c:v>
                </c:pt>
                <c:pt idx="12">
                  <c:v>1.67</c:v>
                </c:pt>
                <c:pt idx="13">
                  <c:v>0.19</c:v>
                </c:pt>
              </c:numCache>
            </c:numRef>
          </c:yVal>
          <c:smooth val="0"/>
          <c:extLst>
            <c:ext xmlns:c16="http://schemas.microsoft.com/office/drawing/2014/chart" uri="{C3380CC4-5D6E-409C-BE32-E72D297353CC}">
              <c16:uniqueId val="{00000005-1BF5-45CD-887A-F22F06F816C0}"/>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boulder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89009791956943807"/>
          <c:y val="0.26629801675419007"/>
          <c:w val="7.367404575076153E-2"/>
          <c:h val="0.265123615243302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EAA-408C-9E31-D215D167D575}"/>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EAA-408C-9E31-D215D167D575}"/>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EAA-408C-9E31-D215D167D575}"/>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DFB-4FA4-A02D-2C8793D88F4E}"/>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A2FD-49AA-BCCE-238A0840C51E}"/>
            </c:ext>
          </c:extLst>
        </c:ser>
        <c:ser>
          <c:idx val="1"/>
          <c:order val="1"/>
          <c:spPr>
            <a:ln w="19050" cap="rnd">
              <a:noFill/>
              <a:round/>
            </a:ln>
            <a:effectLst/>
          </c:spPr>
          <c:marker>
            <c:symbol val="squar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A2FD-49AA-BCCE-238A0840C51E}"/>
            </c:ext>
          </c:extLst>
        </c:ser>
        <c:ser>
          <c:idx val="2"/>
          <c:order val="2"/>
          <c:spPr>
            <a:ln w="19050" cap="rnd">
              <a:noFill/>
              <a:round/>
            </a:ln>
            <a:effectLst/>
          </c:spPr>
          <c:marker>
            <c:symbol val="triang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A2FD-49AA-BCCE-238A0840C51E}"/>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a:t>
                </a:r>
                <a:r>
                  <a:rPr lang="en-US" baseline="0" dirty="0"/>
                  <a:t> Length of Boulder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438-413E-99AE-851E7C3F8632}"/>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a:t>
                </a:r>
                <a:r>
                  <a:rPr lang="en-US" dirty="0" err="1"/>
                  <a:t>Volumne</a:t>
                </a:r>
                <a:r>
                  <a:rPr lang="en-US" dirty="0"/>
                  <a:t> of Boulders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FA82-4B57-8004-B1AF6BEE1C9A}"/>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FA82-4B57-8004-B1AF6BEE1C9A}"/>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FA82-4B57-8004-B1AF6BEE1C9A}"/>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7"/>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2"/>
          <c:order val="1"/>
          <c:tx>
            <c:v>D50</c:v>
          </c:tx>
          <c:spPr>
            <a:ln w="25400" cap="rnd">
              <a:noFill/>
              <a:round/>
            </a:ln>
            <a:effectLst/>
          </c:spPr>
          <c:marker>
            <c:symbol val="triangle"/>
            <c:size val="7"/>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4"/>
          <c:order val="2"/>
          <c:tx>
            <c:v>D10</c:v>
          </c:tx>
          <c:spPr>
            <a:ln w="25400" cap="rnd">
              <a:noFill/>
              <a:round/>
            </a:ln>
            <a:effectLst/>
          </c:spPr>
          <c:marker>
            <c:symbol val="square"/>
            <c:size val="7"/>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soli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D69A-4B32-8A41-A5AC1F5D681D}"/>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0-0348-4E07-8561-F04EFAC7F147}"/>
              </c:ext>
            </c:extLst>
          </c:dPt>
          <c:trendline>
            <c:spPr>
              <a:ln w="19050" cap="rnd">
                <a:solidFill>
                  <a:schemeClr val="accent2"/>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2-0348-4E07-8561-F04EFAC7F147}"/>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D84</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0379456700143887"/>
                  <c:y val="5.04684947598333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data!$K$3:$K$9</c:f>
              <c:numCache>
                <c:formatCode>0.00</c:formatCode>
                <c:ptCount val="7"/>
                <c:pt idx="0">
                  <c:v>123.07707176109511</c:v>
                </c:pt>
                <c:pt idx="1">
                  <c:v>174.82671071172081</c:v>
                </c:pt>
                <c:pt idx="2">
                  <c:v>525.9804697242206</c:v>
                </c:pt>
                <c:pt idx="3">
                  <c:v>123.07707176109511</c:v>
                </c:pt>
                <c:pt idx="4">
                  <c:v>124.20206553821464</c:v>
                </c:pt>
                <c:pt idx="5">
                  <c:v>171.4960802591504</c:v>
                </c:pt>
                <c:pt idx="6">
                  <c:v>242.10077400943081</c:v>
                </c:pt>
              </c:numCache>
            </c:numRef>
          </c:yVal>
          <c:smooth val="0"/>
          <c:extLst>
            <c:ext xmlns:c16="http://schemas.microsoft.com/office/drawing/2014/chart" uri="{C3380CC4-5D6E-409C-BE32-E72D297353CC}">
              <c16:uniqueId val="{00000001-C26B-4043-B1D9-D89C84004E2C}"/>
            </c:ext>
          </c:extLst>
        </c:ser>
        <c:ser>
          <c:idx val="2"/>
          <c:order val="1"/>
          <c:tx>
            <c:v>D50</c:v>
          </c:tx>
          <c:spPr>
            <a:ln w="19050" cap="rnd">
              <a:noFill/>
              <a:round/>
            </a:ln>
            <a:effectLst/>
          </c:spPr>
          <c:marker>
            <c:symbol val="triangle"/>
            <c:size val="6"/>
            <c:spPr>
              <a:solidFill>
                <a:schemeClr val="accent3"/>
              </a:solidFill>
              <a:ln w="9525">
                <a:solidFill>
                  <a:schemeClr val="accent3">
                    <a:alpha val="82000"/>
                  </a:schemeClr>
                </a:solidFill>
              </a:ln>
              <a:effectLst/>
            </c:spPr>
          </c:marker>
          <c:trendline>
            <c:spPr>
              <a:ln w="19050" cap="rnd">
                <a:solidFill>
                  <a:schemeClr val="accent3"/>
                </a:solidFill>
                <a:prstDash val="solid"/>
              </a:ln>
              <a:effectLst/>
            </c:spPr>
            <c:trendlineType val="linear"/>
            <c:dispRSqr val="1"/>
            <c:dispEq val="1"/>
            <c:trendlineLbl>
              <c:layout>
                <c:manualLayout>
                  <c:x val="-2.3521061244754875E-2"/>
                  <c:y val="-2.499954114127337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data!$M$3:$M$9</c:f>
              <c:numCache>
                <c:formatCode>0.00</c:formatCode>
                <c:ptCount val="7"/>
                <c:pt idx="0">
                  <c:v>198.00281020336416</c:v>
                </c:pt>
                <c:pt idx="1">
                  <c:v>256.61885915970078</c:v>
                </c:pt>
                <c:pt idx="2">
                  <c:v>850.07263091425239</c:v>
                </c:pt>
                <c:pt idx="3">
                  <c:v>198.00281020336416</c:v>
                </c:pt>
                <c:pt idx="4">
                  <c:v>213.4</c:v>
                </c:pt>
                <c:pt idx="5">
                  <c:v>247.15755278654058</c:v>
                </c:pt>
                <c:pt idx="6">
                  <c:v>363.00745077680978</c:v>
                </c:pt>
              </c:numCache>
            </c:numRef>
          </c:yVal>
          <c:smooth val="0"/>
          <c:extLst>
            <c:ext xmlns:c16="http://schemas.microsoft.com/office/drawing/2014/chart" uri="{C3380CC4-5D6E-409C-BE32-E72D297353CC}">
              <c16:uniqueId val="{00000003-C26B-4043-B1D9-D89C84004E2C}"/>
            </c:ext>
          </c:extLst>
        </c:ser>
        <c:ser>
          <c:idx val="4"/>
          <c:order val="2"/>
          <c:tx>
            <c:v>D10</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2.0862164956653145E-2"/>
                  <c:y val="-4.84460749224528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data!$O$3:$O$9</c:f>
              <c:numCache>
                <c:formatCode>0.00</c:formatCode>
                <c:ptCount val="7"/>
                <c:pt idx="0">
                  <c:v>474.05996705833724</c:v>
                </c:pt>
                <c:pt idx="1">
                  <c:v>571.32109231095205</c:v>
                </c:pt>
                <c:pt idx="2">
                  <c:v>1673.1550481102436</c:v>
                </c:pt>
                <c:pt idx="3">
                  <c:v>474.05996705833724</c:v>
                </c:pt>
                <c:pt idx="4">
                  <c:v>487.1</c:v>
                </c:pt>
                <c:pt idx="5">
                  <c:v>532.43948266692178</c:v>
                </c:pt>
                <c:pt idx="6">
                  <c:v>924.53948951473865</c:v>
                </c:pt>
              </c:numCache>
            </c:numRef>
          </c:yVal>
          <c:smooth val="0"/>
          <c:extLst>
            <c:ext xmlns:c16="http://schemas.microsoft.com/office/drawing/2014/chart" uri="{C3380CC4-5D6E-409C-BE32-E72D297353CC}">
              <c16:uniqueId val="{00000005-C26B-4043-B1D9-D89C84004E2C}"/>
            </c:ext>
          </c:extLst>
        </c:ser>
        <c:dLbls>
          <c:showLegendKey val="0"/>
          <c:showVal val="0"/>
          <c:showCatName val="0"/>
          <c:showSerName val="0"/>
          <c:showPercent val="0"/>
          <c:showBubbleSize val="0"/>
        </c:dLbls>
        <c:axId val="1378807887"/>
        <c:axId val="1378806927"/>
      </c:scatterChart>
      <c:valAx>
        <c:axId val="1378807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6927"/>
        <c:crosses val="autoZero"/>
        <c:crossBetween val="midCat"/>
      </c:valAx>
      <c:valAx>
        <c:axId val="1378806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7887"/>
        <c:crosses val="autoZero"/>
        <c:crossBetween val="midCat"/>
      </c:valAx>
      <c:spPr>
        <a:noFill/>
        <a:ln>
          <a:noFill/>
        </a:ln>
        <a:effectLst/>
      </c:spPr>
    </c:plotArea>
    <c:legend>
      <c:legendPos val="b"/>
      <c:layout>
        <c:manualLayout>
          <c:xMode val="edge"/>
          <c:yMode val="edge"/>
          <c:x val="0.10126675425503709"/>
          <c:y val="0.86909570081973841"/>
          <c:w val="0.73125385433517742"/>
          <c:h val="0.110370418276770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E263-46CC-A206-7287585804D9}"/>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E263-46CC-A206-7287585804D9}"/>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E263-46CC-A206-7287585804D9}"/>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0109-4F67-80A1-6B91A39BBDE8}"/>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a b and c axis length of boulders</a:t>
            </a:r>
            <a:endParaRPr lang="en-US"/>
          </a:p>
        </c:rich>
      </c:tx>
      <c:layout>
        <c:manualLayout>
          <c:xMode val="edge"/>
          <c:yMode val="edge"/>
          <c:x val="0.2332707786526684"/>
          <c:y val="1.388888888888888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24A-455B-B623-CF25902B83FA}"/>
            </c:ext>
          </c:extLst>
        </c:ser>
        <c:ser>
          <c:idx val="1"/>
          <c:order val="1"/>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24A-455B-B623-CF25902B83FA}"/>
            </c:ext>
          </c:extLst>
        </c:ser>
        <c:ser>
          <c:idx val="2"/>
          <c:order val="2"/>
          <c:spPr>
            <a:ln w="1905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24A-455B-B623-CF25902B83FA}"/>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 vs avg volume of boulders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8661-43DE-8DCE-04A4624CF7BB}"/>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583333333333326E-2"/>
          <c:y val="0.18560185185185185"/>
          <c:w val="0.8500833333333333"/>
          <c:h val="0.6227161708953047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40643249014439E-2"/>
          <c:y val="1.8427276649017374E-2"/>
          <c:w val="0.91626614281584473"/>
          <c:h val="0.8751779524655249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3825934160997391"/>
                  <c:y val="3.54170364571042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18.989999999999998</c:v>
                </c:pt>
                <c:pt idx="19">
                  <c:v>18.989999999999998</c:v>
                </c:pt>
                <c:pt idx="20">
                  <c:v>18.989999999999998</c:v>
                </c:pt>
                <c:pt idx="21">
                  <c:v>18.989999999999998</c:v>
                </c:pt>
                <c:pt idx="22">
                  <c:v>18.989999999999998</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yVal>
          <c:smooth val="0"/>
          <c:extLst>
            <c:ext xmlns:c16="http://schemas.microsoft.com/office/drawing/2014/chart" uri="{C3380CC4-5D6E-409C-BE32-E72D297353CC}">
              <c16:uniqueId val="{00000001-075E-4B6F-A673-FBDFBA461D77}"/>
            </c:ext>
          </c:extLst>
        </c:ser>
        <c:dLbls>
          <c:showLegendKey val="0"/>
          <c:showVal val="0"/>
          <c:showCatName val="0"/>
          <c:showSerName val="0"/>
          <c:showPercent val="0"/>
          <c:showBubbleSize val="0"/>
        </c:dLbls>
        <c:axId val="717259871"/>
        <c:axId val="390201999"/>
      </c:scatterChart>
      <c:valAx>
        <c:axId val="717259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Curveature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01999"/>
        <c:crosses val="autoZero"/>
        <c:crossBetween val="midCat"/>
      </c:valAx>
      <c:valAx>
        <c:axId val="390201999"/>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Max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72598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40m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7950560311034927"/>
                  <c:y val="0.206455113011228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12.674999999999999</c:v>
                </c:pt>
                <c:pt idx="19">
                  <c:v>12.674999999999999</c:v>
                </c:pt>
                <c:pt idx="20">
                  <c:v>18.989999999999998</c:v>
                </c:pt>
                <c:pt idx="21">
                  <c:v>7.1099999999999994</c:v>
                </c:pt>
                <c:pt idx="22">
                  <c:v>7.1099999999999994</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yVal>
          <c:smooth val="0"/>
          <c:extLst>
            <c:ext xmlns:c16="http://schemas.microsoft.com/office/drawing/2014/chart" uri="{C3380CC4-5D6E-409C-BE32-E72D297353CC}">
              <c16:uniqueId val="{00000001-BB55-400E-ABEB-8DCF63B4E98D}"/>
            </c:ext>
          </c:extLst>
        </c:ser>
        <c:dLbls>
          <c:showLegendKey val="0"/>
          <c:showVal val="0"/>
          <c:showCatName val="0"/>
          <c:showSerName val="0"/>
          <c:showPercent val="0"/>
          <c:showBubbleSize val="0"/>
        </c:dLbls>
        <c:axId val="1464901215"/>
        <c:axId val="835753471"/>
      </c:scatterChart>
      <c:valAx>
        <c:axId val="14649012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53471"/>
        <c:crosses val="autoZero"/>
        <c:crossBetween val="midCat"/>
      </c:valAx>
      <c:valAx>
        <c:axId val="83575347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901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20m window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6129483814523184"/>
                  <c:y val="0.339988334791484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hillslope_morph!$N$3:$N$74</c:f>
              <c:numCache>
                <c:formatCode>General</c:formatCode>
                <c:ptCount val="72"/>
                <c:pt idx="0">
                  <c:v>1.0547499999999999</c:v>
                </c:pt>
                <c:pt idx="1">
                  <c:v>-1.6250000000000143E-2</c:v>
                </c:pt>
                <c:pt idx="2">
                  <c:v>5.700000000000003E-2</c:v>
                </c:pt>
                <c:pt idx="3">
                  <c:v>-0.62024999999999997</c:v>
                </c:pt>
                <c:pt idx="4">
                  <c:v>-0.99849999999999994</c:v>
                </c:pt>
                <c:pt idx="5">
                  <c:v>-0.17925000000000005</c:v>
                </c:pt>
                <c:pt idx="6">
                  <c:v>0.44174999999999998</c:v>
                </c:pt>
                <c:pt idx="7">
                  <c:v>-0.87650000000000006</c:v>
                </c:pt>
                <c:pt idx="8">
                  <c:v>-0.81074999999999997</c:v>
                </c:pt>
                <c:pt idx="9">
                  <c:v>0.88424999999999998</c:v>
                </c:pt>
                <c:pt idx="10">
                  <c:v>-4.5000000000000019E-2</c:v>
                </c:pt>
                <c:pt idx="11">
                  <c:v>-1.7504999999999999</c:v>
                </c:pt>
                <c:pt idx="12">
                  <c:v>1.9712500000000002</c:v>
                </c:pt>
                <c:pt idx="13">
                  <c:v>1.5847500000000001</c:v>
                </c:pt>
                <c:pt idx="14">
                  <c:v>-0.37200000000000022</c:v>
                </c:pt>
                <c:pt idx="15">
                  <c:v>-0.80249999999999999</c:v>
                </c:pt>
                <c:pt idx="16">
                  <c:v>-1.1632499999999999</c:v>
                </c:pt>
                <c:pt idx="17">
                  <c:v>1.19</c:v>
                </c:pt>
                <c:pt idx="18">
                  <c:v>-1.0784999999999998</c:v>
                </c:pt>
                <c:pt idx="19">
                  <c:v>0.76249999999999996</c:v>
                </c:pt>
                <c:pt idx="20">
                  <c:v>0.63375000000000004</c:v>
                </c:pt>
                <c:pt idx="21">
                  <c:v>-0.74099999999999999</c:v>
                </c:pt>
                <c:pt idx="22">
                  <c:v>-0.51525000000000021</c:v>
                </c:pt>
                <c:pt idx="23">
                  <c:v>2.0032500000000004</c:v>
                </c:pt>
                <c:pt idx="24">
                  <c:v>-0.33449999999999991</c:v>
                </c:pt>
                <c:pt idx="25">
                  <c:v>-2.55375</c:v>
                </c:pt>
                <c:pt idx="26">
                  <c:v>-0.84375</c:v>
                </c:pt>
                <c:pt idx="27">
                  <c:v>-0.41274999999999995</c:v>
                </c:pt>
                <c:pt idx="28">
                  <c:v>0.30824999999999997</c:v>
                </c:pt>
                <c:pt idx="29">
                  <c:v>0.5874999999999998</c:v>
                </c:pt>
                <c:pt idx="30">
                  <c:v>1.8374999999999999</c:v>
                </c:pt>
                <c:pt idx="31">
                  <c:v>-1.0067499999999998</c:v>
                </c:pt>
                <c:pt idx="32">
                  <c:v>0.24474999999999997</c:v>
                </c:pt>
                <c:pt idx="33">
                  <c:v>-0.76824999999999999</c:v>
                </c:pt>
                <c:pt idx="34">
                  <c:v>-0.66099999999999992</c:v>
                </c:pt>
                <c:pt idx="35">
                  <c:v>1.3465</c:v>
                </c:pt>
                <c:pt idx="36">
                  <c:v>0.11974999999999998</c:v>
                </c:pt>
                <c:pt idx="37">
                  <c:v>-1.3697499999999998</c:v>
                </c:pt>
                <c:pt idx="38">
                  <c:v>0.22999999999999998</c:v>
                </c:pt>
                <c:pt idx="39">
                  <c:v>0.67575000000000007</c:v>
                </c:pt>
                <c:pt idx="40">
                  <c:v>0.28149999999999997</c:v>
                </c:pt>
                <c:pt idx="41">
                  <c:v>0.27349999999999997</c:v>
                </c:pt>
                <c:pt idx="42">
                  <c:v>0.97150000000000003</c:v>
                </c:pt>
                <c:pt idx="43">
                  <c:v>-1.2422499999999999</c:v>
                </c:pt>
                <c:pt idx="44">
                  <c:v>-1.0699999999999998</c:v>
                </c:pt>
                <c:pt idx="45">
                  <c:v>-9.9750000000000047E-2</c:v>
                </c:pt>
                <c:pt idx="47">
                  <c:v>1.70825</c:v>
                </c:pt>
                <c:pt idx="48">
                  <c:v>-2.2750000000000093E-2</c:v>
                </c:pt>
                <c:pt idx="49">
                  <c:v>-1.1877499999999999</c:v>
                </c:pt>
                <c:pt idx="50">
                  <c:v>-0.56325000000000003</c:v>
                </c:pt>
                <c:pt idx="51">
                  <c:v>0.86274999999999991</c:v>
                </c:pt>
                <c:pt idx="52">
                  <c:v>0.71074999999999999</c:v>
                </c:pt>
                <c:pt idx="53">
                  <c:v>-0.71699999999999997</c:v>
                </c:pt>
                <c:pt idx="54">
                  <c:v>-1.073</c:v>
                </c:pt>
                <c:pt idx="55">
                  <c:v>-8.9999999999999941E-2</c:v>
                </c:pt>
                <c:pt idx="56">
                  <c:v>0.5222500000000001</c:v>
                </c:pt>
                <c:pt idx="57">
                  <c:v>0.255</c:v>
                </c:pt>
                <c:pt idx="58">
                  <c:v>-0.4835000000000001</c:v>
                </c:pt>
                <c:pt idx="59">
                  <c:v>-0.65949999999999998</c:v>
                </c:pt>
                <c:pt idx="60">
                  <c:v>-0.29574999999999996</c:v>
                </c:pt>
                <c:pt idx="61">
                  <c:v>-1.5100000000000002</c:v>
                </c:pt>
                <c:pt idx="62">
                  <c:v>-0.70000000000000007</c:v>
                </c:pt>
                <c:pt idx="63">
                  <c:v>0.14699999999999996</c:v>
                </c:pt>
                <c:pt idx="64">
                  <c:v>-0.14149999999999999</c:v>
                </c:pt>
                <c:pt idx="65">
                  <c:v>0.69625000000000004</c:v>
                </c:pt>
                <c:pt idx="66">
                  <c:v>0.39374999999999999</c:v>
                </c:pt>
                <c:pt idx="67">
                  <c:v>0.17025000000000007</c:v>
                </c:pt>
                <c:pt idx="68">
                  <c:v>-0.39349999999999996</c:v>
                </c:pt>
                <c:pt idx="69">
                  <c:v>-1.0252500000000002</c:v>
                </c:pt>
                <c:pt idx="70">
                  <c:v>0.18225</c:v>
                </c:pt>
                <c:pt idx="71">
                  <c:v>9.7750000000000004E-2</c:v>
                </c:pt>
              </c:numCache>
            </c:numRef>
          </c:xVal>
          <c:yVal>
            <c:numRef>
              <c:f>hillslope_morph!$AF$3:$AF$74</c:f>
              <c:numCache>
                <c:formatCode>General</c:formatCode>
                <c:ptCount val="72"/>
                <c:pt idx="0">
                  <c:v>0.32761039578830764</c:v>
                </c:pt>
                <c:pt idx="1">
                  <c:v>0.2739101781867288</c:v>
                </c:pt>
                <c:pt idx="2">
                  <c:v>0.40267853183401769</c:v>
                </c:pt>
                <c:pt idx="3">
                  <c:v>0.40278199231511458</c:v>
                </c:pt>
                <c:pt idx="4">
                  <c:v>1.0465180361560906</c:v>
                </c:pt>
                <c:pt idx="5">
                  <c:v>0.9885342685005919</c:v>
                </c:pt>
                <c:pt idx="6">
                  <c:v>1.2612414519036395</c:v>
                </c:pt>
                <c:pt idx="7">
                  <c:v>1.1616654710658603</c:v>
                </c:pt>
                <c:pt idx="8">
                  <c:v>0.28213471959331787</c:v>
                </c:pt>
                <c:pt idx="9">
                  <c:v>0.13650396819628846</c:v>
                </c:pt>
                <c:pt idx="10">
                  <c:v>0.13613718571108097</c:v>
                </c:pt>
                <c:pt idx="11">
                  <c:v>0.14142135623730917</c:v>
                </c:pt>
                <c:pt idx="22">
                  <c:v>0.2828427124746199</c:v>
                </c:pt>
                <c:pt idx="23">
                  <c:v>0.2828427124746199</c:v>
                </c:pt>
                <c:pt idx="24">
                  <c:v>0.44547727214752469</c:v>
                </c:pt>
                <c:pt idx="25">
                  <c:v>0.42149337677674908</c:v>
                </c:pt>
                <c:pt idx="26">
                  <c:v>0.23588132609428836</c:v>
                </c:pt>
                <c:pt idx="27">
                  <c:v>0.18175074506954153</c:v>
                </c:pt>
                <c:pt idx="28">
                  <c:v>0.35000000000000009</c:v>
                </c:pt>
                <c:pt idx="29">
                  <c:v>0.49497474683058351</c:v>
                </c:pt>
                <c:pt idx="30">
                  <c:v>2.48</c:v>
                </c:pt>
                <c:pt idx="31">
                  <c:v>0.14977761292440786</c:v>
                </c:pt>
                <c:pt idx="32">
                  <c:v>2.2709682222934484</c:v>
                </c:pt>
                <c:pt idx="33">
                  <c:v>0.39771849340959731</c:v>
                </c:pt>
                <c:pt idx="34">
                  <c:v>0.36214637924463622</c:v>
                </c:pt>
                <c:pt idx="35">
                  <c:v>0.5939696961966997</c:v>
                </c:pt>
                <c:pt idx="39">
                  <c:v>2.821356056934325</c:v>
                </c:pt>
                <c:pt idx="40">
                  <c:v>0.57396283271073723</c:v>
                </c:pt>
                <c:pt idx="41">
                  <c:v>1.2747548783981966</c:v>
                </c:pt>
                <c:pt idx="42">
                  <c:v>1.1860635171299507</c:v>
                </c:pt>
                <c:pt idx="43">
                  <c:v>1.2986499400017957</c:v>
                </c:pt>
                <c:pt idx="44">
                  <c:v>0.36062445840513957</c:v>
                </c:pt>
                <c:pt idx="47">
                  <c:v>6.0508374076100688</c:v>
                </c:pt>
                <c:pt idx="48">
                  <c:v>1.4232474603291372</c:v>
                </c:pt>
                <c:pt idx="49">
                  <c:v>0.58874867303459666</c:v>
                </c:pt>
                <c:pt idx="50">
                  <c:v>0.95894038744161136</c:v>
                </c:pt>
                <c:pt idx="51">
                  <c:v>0.95671312314611878</c:v>
                </c:pt>
                <c:pt idx="52">
                  <c:v>0.36087855759705845</c:v>
                </c:pt>
                <c:pt idx="53">
                  <c:v>0.53740115370177544</c:v>
                </c:pt>
                <c:pt idx="54">
                  <c:v>0.19091883092036785</c:v>
                </c:pt>
                <c:pt idx="55">
                  <c:v>0.52573757712379665</c:v>
                </c:pt>
                <c:pt idx="56">
                  <c:v>0.45360592294780844</c:v>
                </c:pt>
                <c:pt idx="61">
                  <c:v>0.65688025291271024</c:v>
                </c:pt>
                <c:pt idx="62">
                  <c:v>0.96802376003897783</c:v>
                </c:pt>
                <c:pt idx="63">
                  <c:v>1.0968257230146761</c:v>
                </c:pt>
                <c:pt idx="64">
                  <c:v>0.68463406979481345</c:v>
                </c:pt>
                <c:pt idx="65">
                  <c:v>2.2882807020618277</c:v>
                </c:pt>
                <c:pt idx="66">
                  <c:v>2.1010037283800007</c:v>
                </c:pt>
                <c:pt idx="67">
                  <c:v>0.72394422305536676</c:v>
                </c:pt>
                <c:pt idx="68">
                  <c:v>0.85921475778759748</c:v>
                </c:pt>
                <c:pt idx="70">
                  <c:v>2.1213203435596444E-2</c:v>
                </c:pt>
                <c:pt idx="71">
                  <c:v>2.1213203435596444E-2</c:v>
                </c:pt>
              </c:numCache>
            </c:numRef>
          </c:yVal>
          <c:smooth val="0"/>
          <c:extLst>
            <c:ext xmlns:c16="http://schemas.microsoft.com/office/drawing/2014/chart" uri="{C3380CC4-5D6E-409C-BE32-E72D297353CC}">
              <c16:uniqueId val="{00000001-5D51-4F47-A40F-CDDD8075AFFD}"/>
            </c:ext>
          </c:extLst>
        </c:ser>
        <c:dLbls>
          <c:showLegendKey val="0"/>
          <c:showVal val="0"/>
          <c:showCatName val="0"/>
          <c:showSerName val="0"/>
          <c:showPercent val="0"/>
          <c:showBubbleSize val="0"/>
        </c:dLbls>
        <c:axId val="956347135"/>
        <c:axId val="720421887"/>
      </c:scatterChart>
      <c:valAx>
        <c:axId val="95634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421887"/>
        <c:crosses val="autoZero"/>
        <c:crossBetween val="midCat"/>
      </c:valAx>
      <c:valAx>
        <c:axId val="7204218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STDEV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3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1"/>
          <c:order val="0"/>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3.797"/>
    </inkml:context>
    <inkml:brush xml:id="br0">
      <inkml:brushProperty name="width" value="0.1" units="cm"/>
      <inkml:brushProperty name="height" value="0.1" units="cm"/>
    </inkml:brush>
  </inkml:definitions>
  <inkml:trace contextRef="#ctx0" brushRef="#br0">1 1 24575,'2'49'0,"1"1"0,3-1 0,15 58 0,50 143 0,-52-190 0,78 225 0,-2-8 0,20 100 0,-26-61 0,-57-212 0,19 60 0,31 174 0,-67-248 0,15 111 0,53 462 0,26 226 0,-6-40 0,-21-163 0,-21-194 0,1-6 0,-51-409 0,-10-70-120,0-15 202,7-36 45,-8 43-168,0-1-1,0 1 1,0 0-1,1 0 1,-1 0-1,0 0 1,1 0-1,-1 0 0,1 0 1,0 0-1,-1 0 1,1 0-1,0 0 1,-1 0-1,1 1 1,0-1-1,0 0 0,0 0 1,0 1-1,0-1 1,0 0-1,0 1 1,0-1-1,0 1 1,0 0-1,0-1 0,0 1 1,0 0-1,0-1 1,0 1-1,0 0 1,1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6.325"/>
    </inkml:context>
    <inkml:brush xml:id="br0">
      <inkml:brushProperty name="width" value="0.1" units="cm"/>
      <inkml:brushProperty name="height" value="0.1" units="cm"/>
    </inkml:brush>
  </inkml:definitions>
  <inkml:trace contextRef="#ctx0" brushRef="#br0">1658 1 24575,'-12'25'-4750,"1"-1"3467,1 0 2375,-18 30-1,-64 95 537,-98 169 594,5 11-2222,154-275 0,-30 67 0,46-86 0,-2-1 0,-2-1 0,-1 0 0,-29 36 0,-13 6 0,4 2 0,-77 132 0,114-171 0,-28 51 0,-3-2 0,-101 127 0,146-205 0,-274 332 0,266-320 54,-18 36 1,23-36-547,-2-1 1,-18 24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7.890"/>
    </inkml:context>
    <inkml:brush xml:id="br0">
      <inkml:brushProperty name="width" value="0.1" units="cm"/>
      <inkml:brushProperty name="height" value="0.1" units="cm"/>
    </inkml:brush>
  </inkml:definitions>
  <inkml:trace contextRef="#ctx0" brushRef="#br0">1222 1 24575,'-119'109'-9658,"-45"66"10455,102-107-152,25-28-819,-34 36 4369,-82 114 0,143-173-4195,0 1 0,2 1 0,0-1 0,-8 32 0,-9 20 0,-4 4 0,21-51 0,0 0 0,-2 0 0,-1-1 0,0 0 0,-1-1 0,-2 0 0,-17 21 0,19-30 0,10-8 0,-1-1 0,1 0 0,-1 0 0,0 0 0,0 0 0,-1 0 0,1-1 0,0 1 0,-1-1 0,0 0 0,1 0 0,-1 0 0,0-1 0,0 1 0,0-1 0,0 0 0,-5 1 0,-57 11 0,45-8 0,0 0 0,1-2 0,-33 1 0,25-3 0,-1 1 0,-31 7 0,31-6-1365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9.069"/>
    </inkml:context>
    <inkml:brush xml:id="br0">
      <inkml:brushProperty name="width" value="0.1" units="cm"/>
      <inkml:brushProperty name="height" value="0.1" units="cm"/>
    </inkml:brush>
  </inkml:definitions>
  <inkml:trace contextRef="#ctx0" brushRef="#br0">1336 0 24575,'-32'29'0,"-1"-2"0,-1-2 0,-44 25 0,5-3 0,-465 384 0,505-402 0,-74 57 0,-159 96 0,221-152-26,15-9-644,-36 17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8</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15</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20</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26</a:t>
            </a:fld>
            <a:endParaRPr lang="en-US"/>
          </a:p>
        </p:txBody>
      </p:sp>
    </p:spTree>
    <p:extLst>
      <p:ext uri="{BB962C8B-B14F-4D97-AF65-F5344CB8AC3E}">
        <p14:creationId xmlns:p14="http://schemas.microsoft.com/office/powerpoint/2010/main" val="390001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10/31/2023</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10/31/2023</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 Id="rId5" Type="http://schemas.openxmlformats.org/officeDocument/2006/relationships/chart" Target="../charts/chart20.xml"/><Relationship Id="rId4" Type="http://schemas.openxmlformats.org/officeDocument/2006/relationships/chart" Target="../charts/char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 Id="rId5" Type="http://schemas.openxmlformats.org/officeDocument/2006/relationships/chart" Target="../charts/chart26.xml"/><Relationship Id="rId4" Type="http://schemas.openxmlformats.org/officeDocument/2006/relationships/chart" Target="../charts/char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2.xml"/><Relationship Id="rId5" Type="http://schemas.openxmlformats.org/officeDocument/2006/relationships/chart" Target="../charts/chart31.xml"/><Relationship Id="rId4" Type="http://schemas.openxmlformats.org/officeDocument/2006/relationships/chart" Target="../charts/chart30.xml"/></Relationships>
</file>

<file path=ppt/slides/_rels/slide3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2.xml"/><Relationship Id="rId4" Type="http://schemas.openxmlformats.org/officeDocument/2006/relationships/chart" Target="../charts/chart3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A253A-2AA2-EF7A-76EF-4135043C8C37}"/>
              </a:ext>
            </a:extLst>
          </p:cNvPr>
          <p:cNvPicPr>
            <a:picLocks noChangeAspect="1"/>
          </p:cNvPicPr>
          <p:nvPr/>
        </p:nvPicPr>
        <p:blipFill>
          <a:blip r:embed="rId2"/>
          <a:stretch>
            <a:fillRect/>
          </a:stretch>
        </p:blipFill>
        <p:spPr>
          <a:xfrm>
            <a:off x="693777" y="1321887"/>
            <a:ext cx="7742591" cy="4214225"/>
          </a:xfrm>
          <a:prstGeom prst="rect">
            <a:avLst/>
          </a:prstGeom>
        </p:spPr>
      </p:pic>
    </p:spTree>
    <p:extLst>
      <p:ext uri="{BB962C8B-B14F-4D97-AF65-F5344CB8AC3E}">
        <p14:creationId xmlns:p14="http://schemas.microsoft.com/office/powerpoint/2010/main" val="135821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507831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ONE MAY BE DELETED</a:t>
            </a:r>
          </a:p>
          <a:p>
            <a:endParaRPr lang="en-GB" b="1" dirty="0">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MAKE OWN PHOTO SIEVE FIG</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MAY BE DELETED Figure : photo in </a:t>
            </a:r>
            <a:r>
              <a:rPr lang="en-GB" sz="1800" b="1" dirty="0" err="1">
                <a:effectLst/>
                <a:latin typeface="Times New Roman" panose="02020603050405020304" pitchFamily="18" charset="0"/>
                <a:ea typeface="Times New Roman" panose="02020603050405020304" pitchFamily="18" charset="0"/>
              </a:rPr>
              <a:t>arcscene</a:t>
            </a:r>
            <a:r>
              <a:rPr lang="en-GB" sz="1800" b="1" dirty="0">
                <a:effectLst/>
                <a:latin typeface="Times New Roman" panose="02020603050405020304" pitchFamily="18" charset="0"/>
                <a:ea typeface="Times New Roman" panose="02020603050405020304" pitchFamily="18" charset="0"/>
              </a:rPr>
              <a:t> illustrating the methodology used to measure beds on hillslopes. </a:t>
            </a:r>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DOUBLE CHECK THE SCALE BAR</a:t>
            </a:r>
          </a:p>
          <a:p>
            <a:endParaRPr lang="en-US" dirty="0"/>
          </a:p>
        </p:txBody>
      </p:sp>
      <p:pic>
        <p:nvPicPr>
          <p:cNvPr id="6" name="Picture 5" descr="A picture containing engineering drawing&#10;&#10;Description automatically generated">
            <a:extLst>
              <a:ext uri="{FF2B5EF4-FFF2-40B4-BE49-F238E27FC236}">
                <a16:creationId xmlns:a16="http://schemas.microsoft.com/office/drawing/2014/main" id="{7817D45C-5D99-2E95-6C09-1459986D4A3A}"/>
              </a:ext>
            </a:extLst>
          </p:cNvPr>
          <p:cNvPicPr>
            <a:picLocks noChangeAspect="1"/>
          </p:cNvPicPr>
          <p:nvPr/>
        </p:nvPicPr>
        <p:blipFill rotWithShape="1">
          <a:blip r:embed="rId2">
            <a:extLst>
              <a:ext uri="{28A0092B-C50C-407E-A947-70E740481C1C}">
                <a14:useLocalDpi xmlns:a14="http://schemas.microsoft.com/office/drawing/2010/main" val="0"/>
              </a:ext>
            </a:extLst>
          </a:blip>
          <a:srcRect t="10205" b="14285"/>
          <a:stretch/>
        </p:blipFill>
        <p:spPr>
          <a:xfrm>
            <a:off x="0" y="699796"/>
            <a:ext cx="8875059" cy="5178490"/>
          </a:xfrm>
          <a:prstGeom prst="rect">
            <a:avLst/>
          </a:prstGeom>
        </p:spPr>
      </p:pic>
      <p:pic>
        <p:nvPicPr>
          <p:cNvPr id="7" name="Picture 6" descr="A picture containing engineering drawing&#10;&#10;Description automatically generated">
            <a:extLst>
              <a:ext uri="{FF2B5EF4-FFF2-40B4-BE49-F238E27FC236}">
                <a16:creationId xmlns:a16="http://schemas.microsoft.com/office/drawing/2014/main" id="{E97D1487-98BC-0BF8-6A4E-DF729EB499E7}"/>
              </a:ext>
            </a:extLst>
          </p:cNvPr>
          <p:cNvPicPr>
            <a:picLocks noChangeAspect="1"/>
          </p:cNvPicPr>
          <p:nvPr/>
        </p:nvPicPr>
        <p:blipFill rotWithShape="1">
          <a:blip r:embed="rId2">
            <a:extLst>
              <a:ext uri="{28A0092B-C50C-407E-A947-70E740481C1C}">
                <a14:useLocalDpi xmlns:a14="http://schemas.microsoft.com/office/drawing/2010/main" val="0"/>
              </a:ext>
            </a:extLst>
          </a:blip>
          <a:srcRect l="52637" t="85669" r="38532" b="4807"/>
          <a:stretch/>
        </p:blipFill>
        <p:spPr>
          <a:xfrm>
            <a:off x="7613780" y="5225144"/>
            <a:ext cx="783771" cy="653142"/>
          </a:xfrm>
          <a:prstGeom prst="rect">
            <a:avLst/>
          </a:prstGeom>
        </p:spPr>
      </p:pic>
    </p:spTree>
    <p:extLst>
      <p:ext uri="{BB962C8B-B14F-4D97-AF65-F5344CB8AC3E}">
        <p14:creationId xmlns:p14="http://schemas.microsoft.com/office/powerpoint/2010/main" val="2696695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2446089765"/>
              </p:ext>
            </p:extLst>
          </p:nvPr>
        </p:nvGraphicFramePr>
        <p:xfrm>
          <a:off x="891618" y="1636512"/>
          <a:ext cx="8206740" cy="39395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6073F97-B127-8FD2-D146-F6042810FD3F}"/>
              </a:ext>
            </a:extLst>
          </p:cNvPr>
          <p:cNvSpPr txBox="1"/>
          <p:nvPr/>
        </p:nvSpPr>
        <p:spPr>
          <a:xfrm>
            <a:off x="5194819" y="316804"/>
            <a:ext cx="6097554" cy="873572"/>
          </a:xfrm>
          <a:prstGeom prst="rect">
            <a:avLst/>
          </a:prstGeom>
          <a:noFill/>
        </p:spPr>
        <p:txBody>
          <a:bodyPr wrap="square">
            <a:spAutoFit/>
          </a:bodyPr>
          <a:lstStyle/>
          <a:p>
            <a:pPr marL="0" marR="0" algn="just">
              <a:lnSpc>
                <a:spcPct val="150000"/>
              </a:lnSpc>
              <a:spcBef>
                <a:spcPts val="0"/>
              </a:spcBef>
              <a:spcAft>
                <a:spcPts val="0"/>
              </a:spcAft>
            </a:pPr>
            <a:r>
              <a:rPr lang="en-GB" sz="1800" dirty="0">
                <a:solidFill>
                  <a:srgbClr val="4F81BD"/>
                </a:solidFill>
                <a:effectLst/>
                <a:latin typeface="Times New Roman" panose="02020603050405020304" pitchFamily="18" charset="0"/>
                <a:ea typeface="Times New Roman" panose="02020603050405020304" pitchFamily="18" charset="0"/>
              </a:rPr>
              <a:t>Make ksn map, chi plots, show </a:t>
            </a:r>
            <a:r>
              <a:rPr lang="en-GB" sz="1800" dirty="0" err="1">
                <a:solidFill>
                  <a:srgbClr val="4F81BD"/>
                </a:solidFill>
                <a:effectLst/>
                <a:latin typeface="Times New Roman" panose="02020603050405020304" pitchFamily="18" charset="0"/>
                <a:ea typeface="Times New Roman" panose="02020603050405020304" pitchFamily="18" charset="0"/>
              </a:rPr>
              <a:t>sed</a:t>
            </a:r>
            <a:r>
              <a:rPr lang="en-GB" sz="1800" dirty="0">
                <a:solidFill>
                  <a:srgbClr val="4F81BD"/>
                </a:solidFill>
                <a:effectLst/>
                <a:latin typeface="Times New Roman" panose="02020603050405020304" pitchFamily="18" charset="0"/>
                <a:ea typeface="Times New Roman" panose="02020603050405020304" pitchFamily="18" charset="0"/>
              </a:rPr>
              <a:t> size in channels, and bed thicknesses on HS, include this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196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4176237516"/>
              </p:ext>
            </p:extLst>
          </p:nvPr>
        </p:nvGraphicFramePr>
        <p:xfrm>
          <a:off x="0" y="105508"/>
          <a:ext cx="10534650" cy="5190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4063483164"/>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828199035"/>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2697416650"/>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2085314066"/>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2057373347"/>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397031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MAYBE PUT </a:t>
            </a:r>
            <a:r>
              <a:rPr lang="en-GB" b="1" dirty="0">
                <a:latin typeface="Times New Roman" panose="02020603050405020304" pitchFamily="18" charset="0"/>
                <a:ea typeface="Times New Roman" panose="02020603050405020304" pitchFamily="18" charset="0"/>
              </a:rPr>
              <a:t>STEEPNESS AS A SECOND YAXIS </a:t>
            </a:r>
          </a:p>
          <a:p>
            <a:endParaRPr lang="en-GB" sz="1800" b="1"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578070663"/>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F8ED7E3-EF71-25A6-21B6-EE18EA65E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900945"/>
            <a:ext cx="5291666" cy="3056110"/>
          </a:xfrm>
          <a:prstGeom prst="rect">
            <a:avLst/>
          </a:prstGeom>
        </p:spPr>
      </p:pic>
      <p:pic>
        <p:nvPicPr>
          <p:cNvPr id="5" name="Picture 4" descr="A graph of a graph&#10;&#10;Description automatically generated">
            <a:extLst>
              <a:ext uri="{FF2B5EF4-FFF2-40B4-BE49-F238E27FC236}">
                <a16:creationId xmlns:a16="http://schemas.microsoft.com/office/drawing/2014/main" id="{52668ABF-8841-7344-B83B-B7D79F206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2006864"/>
            <a:ext cx="5291667" cy="2844271"/>
          </a:xfrm>
          <a:prstGeom prst="rect">
            <a:avLst/>
          </a:prstGeom>
        </p:spPr>
      </p:pic>
    </p:spTree>
    <p:extLst>
      <p:ext uri="{BB962C8B-B14F-4D97-AF65-F5344CB8AC3E}">
        <p14:creationId xmlns:p14="http://schemas.microsoft.com/office/powerpoint/2010/main" val="868938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pPr marL="342900" indent="-342900">
              <a:buAutoNum type="alphaLcParenR"/>
            </a:pPr>
            <a:r>
              <a:rPr lang="en-US" sz="1800" b="1" dirty="0">
                <a:effectLst/>
                <a:latin typeface="Times New Roman" panose="02020603050405020304" pitchFamily="18" charset="0"/>
                <a:ea typeface="Times New Roman" panose="02020603050405020304" pitchFamily="18" charset="0"/>
              </a:rPr>
              <a:t>LC1 is legit. </a:t>
            </a:r>
            <a:r>
              <a:rPr lang="en-US" b="1" dirty="0">
                <a:latin typeface="Times New Roman" panose="02020603050405020304" pitchFamily="18" charset="0"/>
                <a:ea typeface="Times New Roman" panose="02020603050405020304" pitchFamily="18" charset="0"/>
              </a:rPr>
              <a:t>It’s the most </a:t>
            </a:r>
            <a:r>
              <a:rPr lang="en-US" b="1" dirty="0" err="1">
                <a:latin typeface="Times New Roman" panose="02020603050405020304" pitchFamily="18" charset="0"/>
                <a:ea typeface="Times New Roman" panose="02020603050405020304" pitchFamily="18" charset="0"/>
              </a:rPr>
              <a:t>hillslopey</a:t>
            </a:r>
            <a:r>
              <a:rPr lang="en-US" b="1" dirty="0">
                <a:latin typeface="Times New Roman" panose="02020603050405020304" pitchFamily="18" charset="0"/>
                <a:ea typeface="Times New Roman" panose="02020603050405020304" pitchFamily="18" charset="0"/>
              </a:rPr>
              <a:t> and also large sediment appears as if its coming from near the channel.</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1033268668"/>
              </p:ext>
            </p:extLst>
          </p:nvPr>
        </p:nvGraphicFramePr>
        <p:xfrm>
          <a:off x="238970" y="220593"/>
          <a:ext cx="4282829" cy="34836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A82C473A-47DE-436F-9E59-12F1615ECE34}"/>
              </a:ext>
            </a:extLst>
          </p:cNvPr>
          <p:cNvGraphicFramePr>
            <a:graphicFrameLocks/>
          </p:cNvGraphicFramePr>
          <p:nvPr>
            <p:extLst>
              <p:ext uri="{D42A27DB-BD31-4B8C-83A1-F6EECF244321}">
                <p14:modId xmlns:p14="http://schemas.microsoft.com/office/powerpoint/2010/main" val="1825355244"/>
              </p:ext>
            </p:extLst>
          </p:nvPr>
        </p:nvGraphicFramePr>
        <p:xfrm>
          <a:off x="1936489" y="3808866"/>
          <a:ext cx="6210301" cy="2425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65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8843C23-4465-4E09-8B4A-62AEC8238651}"/>
              </a:ext>
            </a:extLst>
          </p:cNvPr>
          <p:cNvGraphicFramePr>
            <a:graphicFrameLocks/>
          </p:cNvGraphicFramePr>
          <p:nvPr>
            <p:extLst>
              <p:ext uri="{D42A27DB-BD31-4B8C-83A1-F6EECF244321}">
                <p14:modId xmlns:p14="http://schemas.microsoft.com/office/powerpoint/2010/main" val="3353770074"/>
              </p:ext>
            </p:extLst>
          </p:nvPr>
        </p:nvGraphicFramePr>
        <p:xfrm>
          <a:off x="4122420" y="3413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C105E54-5992-4401-827B-E9D43E19026F}"/>
              </a:ext>
            </a:extLst>
          </p:cNvPr>
          <p:cNvGraphicFramePr>
            <a:graphicFrameLocks/>
          </p:cNvGraphicFramePr>
          <p:nvPr>
            <p:extLst>
              <p:ext uri="{D42A27DB-BD31-4B8C-83A1-F6EECF244321}">
                <p14:modId xmlns:p14="http://schemas.microsoft.com/office/powerpoint/2010/main" val="2233886501"/>
              </p:ext>
            </p:extLst>
          </p:nvPr>
        </p:nvGraphicFramePr>
        <p:xfrm>
          <a:off x="4122420" y="6705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0787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B5F972F-4B3F-7B36-C652-3981A75CB8E7}"/>
              </a:ext>
            </a:extLst>
          </p:cNvPr>
          <p:cNvGraphicFramePr>
            <a:graphicFrameLocks/>
          </p:cNvGraphicFramePr>
          <p:nvPr>
            <p:extLst>
              <p:ext uri="{D42A27DB-BD31-4B8C-83A1-F6EECF244321}">
                <p14:modId xmlns:p14="http://schemas.microsoft.com/office/powerpoint/2010/main" val="851046411"/>
              </p:ext>
            </p:extLst>
          </p:nvPr>
        </p:nvGraphicFramePr>
        <p:xfrm>
          <a:off x="457202" y="0"/>
          <a:ext cx="5638799"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4FF2077-96B9-F51E-C29B-10A6937D7016}"/>
              </a:ext>
            </a:extLst>
          </p:cNvPr>
          <p:cNvGraphicFramePr>
            <a:graphicFrameLocks/>
          </p:cNvGraphicFramePr>
          <p:nvPr>
            <p:extLst>
              <p:ext uri="{D42A27DB-BD31-4B8C-83A1-F6EECF244321}">
                <p14:modId xmlns:p14="http://schemas.microsoft.com/office/powerpoint/2010/main" val="4237263920"/>
              </p:ext>
            </p:extLst>
          </p:nvPr>
        </p:nvGraphicFramePr>
        <p:xfrm>
          <a:off x="457201" y="3390900"/>
          <a:ext cx="5638799"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C12751C-50D3-024B-A0FE-8C37B8A2D895}"/>
              </a:ext>
            </a:extLst>
          </p:cNvPr>
          <p:cNvGraphicFramePr>
            <a:graphicFrameLocks/>
          </p:cNvGraphicFramePr>
          <p:nvPr>
            <p:extLst>
              <p:ext uri="{D42A27DB-BD31-4B8C-83A1-F6EECF244321}">
                <p14:modId xmlns:p14="http://schemas.microsoft.com/office/powerpoint/2010/main" val="697584908"/>
              </p:ext>
            </p:extLst>
          </p:nvPr>
        </p:nvGraphicFramePr>
        <p:xfrm>
          <a:off x="6096000" y="0"/>
          <a:ext cx="5638799" cy="3429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BA111DDC-4CE5-3DBB-4D61-51CDB12996EF}"/>
              </a:ext>
            </a:extLst>
          </p:cNvPr>
          <p:cNvGraphicFramePr>
            <a:graphicFrameLocks/>
          </p:cNvGraphicFramePr>
          <p:nvPr>
            <p:extLst>
              <p:ext uri="{D42A27DB-BD31-4B8C-83A1-F6EECF244321}">
                <p14:modId xmlns:p14="http://schemas.microsoft.com/office/powerpoint/2010/main" val="1804348444"/>
              </p:ext>
            </p:extLst>
          </p:nvPr>
        </p:nvGraphicFramePr>
        <p:xfrm>
          <a:off x="6095999" y="3429000"/>
          <a:ext cx="5638799" cy="3429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4401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010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study area&#10;&#10;Description automatically generated">
            <a:extLst>
              <a:ext uri="{FF2B5EF4-FFF2-40B4-BE49-F238E27FC236}">
                <a16:creationId xmlns:a16="http://schemas.microsoft.com/office/drawing/2014/main" id="{C48AF6A5-A38F-C7DB-8681-4F6B1B525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88626"/>
            <a:ext cx="5105400" cy="6480747"/>
          </a:xfrm>
          <a:prstGeom prst="rect">
            <a:avLst/>
          </a:prstGeom>
        </p:spPr>
      </p:pic>
    </p:spTree>
    <p:extLst>
      <p:ext uri="{BB962C8B-B14F-4D97-AF65-F5344CB8AC3E}">
        <p14:creationId xmlns:p14="http://schemas.microsoft.com/office/powerpoint/2010/main" val="712189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896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all&#10;&#10;Description automatically generated">
            <a:extLst>
              <a:ext uri="{FF2B5EF4-FFF2-40B4-BE49-F238E27FC236}">
                <a16:creationId xmlns:a16="http://schemas.microsoft.com/office/drawing/2014/main" id="{1C574E23-E3AF-2C59-B362-6B9951A1F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397" y="210138"/>
            <a:ext cx="3095664" cy="6858000"/>
          </a:xfrm>
          <a:prstGeom prst="rect">
            <a:avLst/>
          </a:prstGeom>
        </p:spPr>
      </p:pic>
    </p:spTree>
    <p:extLst>
      <p:ext uri="{BB962C8B-B14F-4D97-AF65-F5344CB8AC3E}">
        <p14:creationId xmlns:p14="http://schemas.microsoft.com/office/powerpoint/2010/main" val="803523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A073C0DF-8D30-A68F-72B2-97AE22020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59" y="-124691"/>
            <a:ext cx="4819397" cy="6858000"/>
          </a:xfrm>
          <a:prstGeom prst="rect">
            <a:avLst/>
          </a:prstGeom>
        </p:spPr>
      </p:pic>
      <p:pic>
        <p:nvPicPr>
          <p:cNvPr id="5" name="Picture 4" descr="A close-up of a map&#10;&#10;Description automatically generated">
            <a:extLst>
              <a:ext uri="{FF2B5EF4-FFF2-40B4-BE49-F238E27FC236}">
                <a16:creationId xmlns:a16="http://schemas.microsoft.com/office/drawing/2014/main" id="{261D78AD-CE47-32D9-F9C3-DD4699C62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850" y="0"/>
            <a:ext cx="4807770" cy="6858000"/>
          </a:xfrm>
          <a:prstGeom prst="rect">
            <a:avLst/>
          </a:prstGeom>
        </p:spPr>
      </p:pic>
    </p:spTree>
    <p:extLst>
      <p:ext uri="{BB962C8B-B14F-4D97-AF65-F5344CB8AC3E}">
        <p14:creationId xmlns:p14="http://schemas.microsoft.com/office/powerpoint/2010/main" val="205135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9CB3C-4835-A07A-50DC-0CBBA0027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975" y="134537"/>
            <a:ext cx="6286500" cy="6704413"/>
          </a:xfrm>
          <a:prstGeom prst="rect">
            <a:avLst/>
          </a:prstGeom>
        </p:spPr>
      </p:pic>
    </p:spTree>
    <p:extLst>
      <p:ext uri="{BB962C8B-B14F-4D97-AF65-F5344CB8AC3E}">
        <p14:creationId xmlns:p14="http://schemas.microsoft.com/office/powerpoint/2010/main" val="319873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0F0009-C33F-9A27-861F-64C1909DAAAB}"/>
              </a:ext>
            </a:extLst>
          </p:cNvPr>
          <p:cNvPicPr>
            <a:picLocks noChangeAspect="1"/>
          </p:cNvPicPr>
          <p:nvPr/>
        </p:nvPicPr>
        <p:blipFill>
          <a:blip r:embed="rId2"/>
          <a:stretch>
            <a:fillRect/>
          </a:stretch>
        </p:blipFill>
        <p:spPr>
          <a:xfrm>
            <a:off x="7513204" y="849581"/>
            <a:ext cx="4003151" cy="1293595"/>
          </a:xfrm>
          <a:prstGeom prst="rect">
            <a:avLst/>
          </a:prstGeom>
        </p:spPr>
      </p:pic>
      <p:pic>
        <p:nvPicPr>
          <p:cNvPr id="3" name="Picture 2">
            <a:extLst>
              <a:ext uri="{FF2B5EF4-FFF2-40B4-BE49-F238E27FC236}">
                <a16:creationId xmlns:a16="http://schemas.microsoft.com/office/drawing/2014/main" id="{0C2EA4A8-0AF8-EBB7-E178-2EF7B1AFE5DC}"/>
              </a:ext>
            </a:extLst>
          </p:cNvPr>
          <p:cNvPicPr>
            <a:picLocks noChangeAspect="1"/>
          </p:cNvPicPr>
          <p:nvPr/>
        </p:nvPicPr>
        <p:blipFill>
          <a:blip r:embed="rId3"/>
          <a:stretch>
            <a:fillRect/>
          </a:stretch>
        </p:blipFill>
        <p:spPr>
          <a:xfrm>
            <a:off x="332928" y="3647830"/>
            <a:ext cx="12025402" cy="2819644"/>
          </a:xfrm>
          <a:prstGeom prst="rect">
            <a:avLst/>
          </a:prstGeom>
        </p:spPr>
      </p:pic>
      <p:pic>
        <p:nvPicPr>
          <p:cNvPr id="7" name="Picture 6">
            <a:extLst>
              <a:ext uri="{FF2B5EF4-FFF2-40B4-BE49-F238E27FC236}">
                <a16:creationId xmlns:a16="http://schemas.microsoft.com/office/drawing/2014/main" id="{41C2D7B3-254E-5955-4725-286542B44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28" y="1"/>
            <a:ext cx="6134547" cy="3544856"/>
          </a:xfrm>
          <a:prstGeom prst="rect">
            <a:avLst/>
          </a:prstGeom>
        </p:spPr>
      </p:pic>
    </p:spTree>
    <p:extLst>
      <p:ext uri="{BB962C8B-B14F-4D97-AF65-F5344CB8AC3E}">
        <p14:creationId xmlns:p14="http://schemas.microsoft.com/office/powerpoint/2010/main" val="143496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58DE26-D7DB-CE55-E10B-BF7805EA6032}"/>
              </a:ext>
            </a:extLst>
          </p:cNvPr>
          <p:cNvGraphicFramePr>
            <a:graphicFrameLocks/>
          </p:cNvGraphicFramePr>
          <p:nvPr>
            <p:extLst>
              <p:ext uri="{D42A27DB-BD31-4B8C-83A1-F6EECF244321}">
                <p14:modId xmlns:p14="http://schemas.microsoft.com/office/powerpoint/2010/main" val="1514877799"/>
              </p:ext>
            </p:extLst>
          </p:nvPr>
        </p:nvGraphicFramePr>
        <p:xfrm>
          <a:off x="743261" y="3486120"/>
          <a:ext cx="10029514" cy="3181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3670C9C-C2DE-3B45-912F-1BCD7B5754CE}"/>
              </a:ext>
            </a:extLst>
          </p:cNvPr>
          <p:cNvGraphicFramePr>
            <a:graphicFrameLocks/>
          </p:cNvGraphicFramePr>
          <p:nvPr>
            <p:extLst>
              <p:ext uri="{D42A27DB-BD31-4B8C-83A1-F6EECF244321}">
                <p14:modId xmlns:p14="http://schemas.microsoft.com/office/powerpoint/2010/main" val="372275143"/>
              </p:ext>
            </p:extLst>
          </p:nvPr>
        </p:nvGraphicFramePr>
        <p:xfrm>
          <a:off x="743261" y="316619"/>
          <a:ext cx="10029514" cy="3112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6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22913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2FF4176-B19F-6EFB-B288-8551D6B0CA2E}"/>
              </a:ext>
            </a:extLst>
          </p:cNvPr>
          <p:cNvGraphicFramePr>
            <a:graphicFrameLocks/>
          </p:cNvGraphicFramePr>
          <p:nvPr>
            <p:extLst>
              <p:ext uri="{D42A27DB-BD31-4B8C-83A1-F6EECF244321}">
                <p14:modId xmlns:p14="http://schemas.microsoft.com/office/powerpoint/2010/main" val="2918475644"/>
              </p:ext>
            </p:extLst>
          </p:nvPr>
        </p:nvGraphicFramePr>
        <p:xfrm>
          <a:off x="5631180" y="4620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51A77DD-0CDF-251E-2F36-0E8BB3B97F3C}"/>
              </a:ext>
            </a:extLst>
          </p:cNvPr>
          <p:cNvGraphicFramePr>
            <a:graphicFrameLocks/>
          </p:cNvGraphicFramePr>
          <p:nvPr>
            <p:extLst>
              <p:ext uri="{D42A27DB-BD31-4B8C-83A1-F6EECF244321}">
                <p14:modId xmlns:p14="http://schemas.microsoft.com/office/powerpoint/2010/main" val="2901548454"/>
              </p:ext>
            </p:extLst>
          </p:nvPr>
        </p:nvGraphicFramePr>
        <p:xfrm>
          <a:off x="5631180" y="349101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098C020-5337-C456-8E79-311FF91868B1}"/>
              </a:ext>
            </a:extLst>
          </p:cNvPr>
          <p:cNvGraphicFramePr>
            <a:graphicFrameLocks/>
          </p:cNvGraphicFramePr>
          <p:nvPr>
            <p:extLst>
              <p:ext uri="{D42A27DB-BD31-4B8C-83A1-F6EECF244321}">
                <p14:modId xmlns:p14="http://schemas.microsoft.com/office/powerpoint/2010/main" val="2433078458"/>
              </p:ext>
            </p:extLst>
          </p:nvPr>
        </p:nvGraphicFramePr>
        <p:xfrm>
          <a:off x="189528" y="17631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3B08A24F-9E5C-8329-BEF5-D46E6955AE63}"/>
              </a:ext>
            </a:extLst>
          </p:cNvPr>
          <p:cNvGraphicFramePr>
            <a:graphicFrameLocks/>
          </p:cNvGraphicFramePr>
          <p:nvPr>
            <p:extLst>
              <p:ext uri="{D42A27DB-BD31-4B8C-83A1-F6EECF244321}">
                <p14:modId xmlns:p14="http://schemas.microsoft.com/office/powerpoint/2010/main" val="3917115456"/>
              </p:ext>
            </p:extLst>
          </p:nvPr>
        </p:nvGraphicFramePr>
        <p:xfrm>
          <a:off x="189528" y="320526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8568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69331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1886827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124799992"/>
              </p:ext>
            </p:extLst>
          </p:nvPr>
        </p:nvGraphicFramePr>
        <p:xfrm>
          <a:off x="1450659"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15822316"/>
              </p:ext>
            </p:extLst>
          </p:nvPr>
        </p:nvGraphicFramePr>
        <p:xfrm>
          <a:off x="6022659" y="6934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817282220"/>
              </p:ext>
            </p:extLst>
          </p:nvPr>
        </p:nvGraphicFramePr>
        <p:xfrm>
          <a:off x="1450659"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843977061"/>
              </p:ext>
            </p:extLst>
          </p:nvPr>
        </p:nvGraphicFramePr>
        <p:xfrm>
          <a:off x="6022659" y="342138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820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4584B76-3985-C6FF-86FF-29B6D583242F}"/>
              </a:ext>
            </a:extLst>
          </p:cNvPr>
          <p:cNvGraphicFramePr>
            <a:graphicFrameLocks/>
          </p:cNvGraphicFramePr>
          <p:nvPr>
            <p:extLst>
              <p:ext uri="{D42A27DB-BD31-4B8C-83A1-F6EECF244321}">
                <p14:modId xmlns:p14="http://schemas.microsoft.com/office/powerpoint/2010/main" val="4181316026"/>
              </p:ext>
            </p:extLst>
          </p:nvPr>
        </p:nvGraphicFramePr>
        <p:xfrm>
          <a:off x="5685312" y="3305454"/>
          <a:ext cx="6506687" cy="3785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FA9094E-43D4-5E62-8376-4A7A936AB769}"/>
              </a:ext>
            </a:extLst>
          </p:cNvPr>
          <p:cNvGraphicFramePr>
            <a:graphicFrameLocks/>
          </p:cNvGraphicFramePr>
          <p:nvPr>
            <p:extLst>
              <p:ext uri="{D42A27DB-BD31-4B8C-83A1-F6EECF244321}">
                <p14:modId xmlns:p14="http://schemas.microsoft.com/office/powerpoint/2010/main" val="2318971109"/>
              </p:ext>
            </p:extLst>
          </p:nvPr>
        </p:nvGraphicFramePr>
        <p:xfrm>
          <a:off x="5685313" y="0"/>
          <a:ext cx="6241741" cy="3305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184C1CD-24F3-7C2E-F335-4D4EFDF04F78}"/>
              </a:ext>
            </a:extLst>
          </p:cNvPr>
          <p:cNvGraphicFramePr>
            <a:graphicFrameLocks/>
          </p:cNvGraphicFramePr>
          <p:nvPr>
            <p:extLst>
              <p:ext uri="{D42A27DB-BD31-4B8C-83A1-F6EECF244321}">
                <p14:modId xmlns:p14="http://schemas.microsoft.com/office/powerpoint/2010/main" val="99766138"/>
              </p:ext>
            </p:extLst>
          </p:nvPr>
        </p:nvGraphicFramePr>
        <p:xfrm>
          <a:off x="264946" y="518004"/>
          <a:ext cx="4478164" cy="3457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4923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types of data&#10;&#10;Description automatically generated with medium confidence">
            <a:extLst>
              <a:ext uri="{FF2B5EF4-FFF2-40B4-BE49-F238E27FC236}">
                <a16:creationId xmlns:a16="http://schemas.microsoft.com/office/drawing/2014/main" id="{7EFEA406-D25C-78E3-656D-89FA714F1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32" y="0"/>
            <a:ext cx="8965935" cy="6858000"/>
          </a:xfrm>
          <a:prstGeom prst="rect">
            <a:avLst/>
          </a:prstGeom>
        </p:spPr>
      </p:pic>
    </p:spTree>
    <p:extLst>
      <p:ext uri="{BB962C8B-B14F-4D97-AF65-F5344CB8AC3E}">
        <p14:creationId xmlns:p14="http://schemas.microsoft.com/office/powerpoint/2010/main" val="363146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7704-A238-CCBD-CE52-42CC61406E76}"/>
              </a:ext>
            </a:extLst>
          </p:cNvPr>
          <p:cNvPicPr>
            <a:picLocks noChangeAspect="1"/>
          </p:cNvPicPr>
          <p:nvPr/>
        </p:nvPicPr>
        <p:blipFill>
          <a:blip r:embed="rId2"/>
          <a:stretch>
            <a:fillRect/>
          </a:stretch>
        </p:blipFill>
        <p:spPr>
          <a:xfrm>
            <a:off x="5957865" y="3328250"/>
            <a:ext cx="6234135" cy="3529750"/>
          </a:xfrm>
          <a:prstGeom prst="rect">
            <a:avLst/>
          </a:prstGeom>
        </p:spPr>
      </p:pic>
      <p:pic>
        <p:nvPicPr>
          <p:cNvPr id="7" name="Picture 6">
            <a:extLst>
              <a:ext uri="{FF2B5EF4-FFF2-40B4-BE49-F238E27FC236}">
                <a16:creationId xmlns:a16="http://schemas.microsoft.com/office/drawing/2014/main" id="{1621A39A-20DD-D973-5772-B09954FD6228}"/>
              </a:ext>
            </a:extLst>
          </p:cNvPr>
          <p:cNvPicPr>
            <a:picLocks noChangeAspect="1"/>
          </p:cNvPicPr>
          <p:nvPr/>
        </p:nvPicPr>
        <p:blipFill>
          <a:blip r:embed="rId3"/>
          <a:stretch>
            <a:fillRect/>
          </a:stretch>
        </p:blipFill>
        <p:spPr>
          <a:xfrm>
            <a:off x="0" y="-39329"/>
            <a:ext cx="5957865" cy="3355905"/>
          </a:xfrm>
          <a:prstGeom prst="rect">
            <a:avLst/>
          </a:prstGeom>
        </p:spPr>
      </p:pic>
      <p:cxnSp>
        <p:nvCxnSpPr>
          <p:cNvPr id="9" name="Straight Arrow Connector 8">
            <a:extLst>
              <a:ext uri="{FF2B5EF4-FFF2-40B4-BE49-F238E27FC236}">
                <a16:creationId xmlns:a16="http://schemas.microsoft.com/office/drawing/2014/main" id="{4D481EDC-7A26-6F8F-D9B9-82984CE6749E}"/>
              </a:ext>
            </a:extLst>
          </p:cNvPr>
          <p:cNvCxnSpPr>
            <a:cxnSpLocks/>
          </p:cNvCxnSpPr>
          <p:nvPr/>
        </p:nvCxnSpPr>
        <p:spPr>
          <a:xfrm flipH="1" flipV="1">
            <a:off x="1045029" y="5169159"/>
            <a:ext cx="3790695" cy="704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03DBB5-6D63-9CE7-9BC0-6612611070B7}"/>
              </a:ext>
            </a:extLst>
          </p:cNvPr>
          <p:cNvCxnSpPr>
            <a:cxnSpLocks/>
          </p:cNvCxnSpPr>
          <p:nvPr/>
        </p:nvCxnSpPr>
        <p:spPr>
          <a:xfrm flipH="1" flipV="1">
            <a:off x="1122141" y="3830217"/>
            <a:ext cx="3713583" cy="20434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06456C-C47B-A4E0-DCED-1894C3AE3C36}"/>
              </a:ext>
            </a:extLst>
          </p:cNvPr>
          <p:cNvCxnSpPr>
            <a:cxnSpLocks/>
          </p:cNvCxnSpPr>
          <p:nvPr/>
        </p:nvCxnSpPr>
        <p:spPr>
          <a:xfrm flipV="1">
            <a:off x="854663" y="3754017"/>
            <a:ext cx="0" cy="2202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09DD18-FEE2-B9C8-ED33-75B243E847EE}"/>
              </a:ext>
            </a:extLst>
          </p:cNvPr>
          <p:cNvCxnSpPr>
            <a:cxnSpLocks/>
          </p:cNvCxnSpPr>
          <p:nvPr/>
        </p:nvCxnSpPr>
        <p:spPr>
          <a:xfrm>
            <a:off x="854663" y="5949820"/>
            <a:ext cx="47057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A8C9049-D2BD-EF76-255C-29796BF102B8}"/>
                  </a:ext>
                </a:extLst>
              </p14:cNvPr>
              <p14:cNvContentPartPr/>
              <p14:nvPr/>
            </p14:nvContentPartPr>
            <p14:xfrm>
              <a:off x="9067514" y="4894237"/>
              <a:ext cx="460440" cy="2472120"/>
            </p14:xfrm>
          </p:contentPart>
        </mc:Choice>
        <mc:Fallback>
          <p:pic>
            <p:nvPicPr>
              <p:cNvPr id="2" name="Ink 1">
                <a:extLst>
                  <a:ext uri="{FF2B5EF4-FFF2-40B4-BE49-F238E27FC236}">
                    <a16:creationId xmlns:a16="http://schemas.microsoft.com/office/drawing/2014/main" id="{0A8C9049-D2BD-EF76-255C-29796BF102B8}"/>
                  </a:ext>
                </a:extLst>
              </p:cNvPr>
              <p:cNvPicPr/>
              <p:nvPr/>
            </p:nvPicPr>
            <p:blipFill>
              <a:blip r:embed="rId5"/>
              <a:stretch>
                <a:fillRect/>
              </a:stretch>
            </p:blipFill>
            <p:spPr>
              <a:xfrm>
                <a:off x="9049874" y="4876597"/>
                <a:ext cx="496080" cy="2507760"/>
              </a:xfrm>
              <a:prstGeom prst="rect">
                <a:avLst/>
              </a:prstGeom>
            </p:spPr>
          </p:pic>
        </mc:Fallback>
      </mc:AlternateContent>
      <p:grpSp>
        <p:nvGrpSpPr>
          <p:cNvPr id="8" name="Group 7">
            <a:extLst>
              <a:ext uri="{FF2B5EF4-FFF2-40B4-BE49-F238E27FC236}">
                <a16:creationId xmlns:a16="http://schemas.microsoft.com/office/drawing/2014/main" id="{E9592870-0564-B908-4DAB-C53EB82D23B3}"/>
              </a:ext>
            </a:extLst>
          </p:cNvPr>
          <p:cNvGrpSpPr/>
          <p:nvPr/>
        </p:nvGrpSpPr>
        <p:grpSpPr>
          <a:xfrm>
            <a:off x="6863594" y="3891997"/>
            <a:ext cx="1436400" cy="1693800"/>
            <a:chOff x="6863594" y="3891997"/>
            <a:chExt cx="1436400" cy="1693800"/>
          </a:xfrm>
        </p:grpSpPr>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C53CE715-A2D8-A1D9-CC9D-ADD23BEB8A47}"/>
                    </a:ext>
                  </a:extLst>
                </p14:cNvPr>
                <p14:cNvContentPartPr/>
                <p14:nvPr/>
              </p14:nvContentPartPr>
              <p14:xfrm>
                <a:off x="7703114" y="4647997"/>
                <a:ext cx="596880" cy="937800"/>
              </p14:xfrm>
            </p:contentPart>
          </mc:Choice>
          <mc:Fallback>
            <p:pic>
              <p:nvPicPr>
                <p:cNvPr id="3" name="Ink 2">
                  <a:extLst>
                    <a:ext uri="{FF2B5EF4-FFF2-40B4-BE49-F238E27FC236}">
                      <a16:creationId xmlns:a16="http://schemas.microsoft.com/office/drawing/2014/main" id="{C53CE715-A2D8-A1D9-CC9D-ADD23BEB8A47}"/>
                    </a:ext>
                  </a:extLst>
                </p:cNvPr>
                <p:cNvPicPr/>
                <p:nvPr/>
              </p:nvPicPr>
              <p:blipFill>
                <a:blip r:embed="rId7"/>
                <a:stretch>
                  <a:fillRect/>
                </a:stretch>
              </p:blipFill>
              <p:spPr>
                <a:xfrm>
                  <a:off x="7685114" y="4630357"/>
                  <a:ext cx="632520" cy="973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F7AE31C8-C4A5-8AAB-07EE-E37092CDFE24}"/>
                    </a:ext>
                  </a:extLst>
                </p14:cNvPr>
                <p14:cNvContentPartPr/>
                <p14:nvPr/>
              </p14:nvContentPartPr>
              <p14:xfrm>
                <a:off x="7197674" y="4272877"/>
                <a:ext cx="440280" cy="439560"/>
              </p14:xfrm>
            </p:contentPart>
          </mc:Choice>
          <mc:Fallback>
            <p:pic>
              <p:nvPicPr>
                <p:cNvPr id="4" name="Ink 3">
                  <a:extLst>
                    <a:ext uri="{FF2B5EF4-FFF2-40B4-BE49-F238E27FC236}">
                      <a16:creationId xmlns:a16="http://schemas.microsoft.com/office/drawing/2014/main" id="{F7AE31C8-C4A5-8AAB-07EE-E37092CDFE24}"/>
                    </a:ext>
                  </a:extLst>
                </p:cNvPr>
                <p:cNvPicPr/>
                <p:nvPr/>
              </p:nvPicPr>
              <p:blipFill>
                <a:blip r:embed="rId9"/>
                <a:stretch>
                  <a:fillRect/>
                </a:stretch>
              </p:blipFill>
              <p:spPr>
                <a:xfrm>
                  <a:off x="7179674" y="4255237"/>
                  <a:ext cx="47592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F3638B9E-FB98-D797-91E5-846723904D6B}"/>
                    </a:ext>
                  </a:extLst>
                </p14:cNvPr>
                <p14:cNvContentPartPr/>
                <p14:nvPr/>
              </p14:nvContentPartPr>
              <p14:xfrm>
                <a:off x="6863594" y="3891997"/>
                <a:ext cx="480960" cy="358560"/>
              </p14:xfrm>
            </p:contentPart>
          </mc:Choice>
          <mc:Fallback>
            <p:pic>
              <p:nvPicPr>
                <p:cNvPr id="6" name="Ink 5">
                  <a:extLst>
                    <a:ext uri="{FF2B5EF4-FFF2-40B4-BE49-F238E27FC236}">
                      <a16:creationId xmlns:a16="http://schemas.microsoft.com/office/drawing/2014/main" id="{F3638B9E-FB98-D797-91E5-846723904D6B}"/>
                    </a:ext>
                  </a:extLst>
                </p:cNvPr>
                <p:cNvPicPr/>
                <p:nvPr/>
              </p:nvPicPr>
              <p:blipFill>
                <a:blip r:embed="rId11"/>
                <a:stretch>
                  <a:fillRect/>
                </a:stretch>
              </p:blipFill>
              <p:spPr>
                <a:xfrm>
                  <a:off x="6845954" y="3873997"/>
                  <a:ext cx="516600" cy="394200"/>
                </a:xfrm>
                <a:prstGeom prst="rect">
                  <a:avLst/>
                </a:prstGeom>
              </p:spPr>
            </p:pic>
          </mc:Fallback>
        </mc:AlternateContent>
      </p:grpSp>
    </p:spTree>
    <p:extLst>
      <p:ext uri="{BB962C8B-B14F-4D97-AF65-F5344CB8AC3E}">
        <p14:creationId xmlns:p14="http://schemas.microsoft.com/office/powerpoint/2010/main" val="134196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D15F4-7246-5062-6DB4-B975DF8D68C4}"/>
              </a:ext>
            </a:extLst>
          </p:cNvPr>
          <p:cNvPicPr>
            <a:picLocks noChangeAspect="1"/>
          </p:cNvPicPr>
          <p:nvPr/>
        </p:nvPicPr>
        <p:blipFill>
          <a:blip r:embed="rId2"/>
          <a:stretch>
            <a:fillRect/>
          </a:stretch>
        </p:blipFill>
        <p:spPr>
          <a:xfrm>
            <a:off x="2438083" y="1371421"/>
            <a:ext cx="7315834" cy="4115157"/>
          </a:xfrm>
          <a:prstGeom prst="rect">
            <a:avLst/>
          </a:prstGeom>
        </p:spPr>
      </p:pic>
    </p:spTree>
    <p:extLst>
      <p:ext uri="{BB962C8B-B14F-4D97-AF65-F5344CB8AC3E}">
        <p14:creationId xmlns:p14="http://schemas.microsoft.com/office/powerpoint/2010/main" val="1393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254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14456</TotalTime>
  <Words>1036</Words>
  <Application>Microsoft Office PowerPoint</Application>
  <PresentationFormat>Widescreen</PresentationFormat>
  <Paragraphs>119</Paragraphs>
  <Slides>35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63</cp:revision>
  <dcterms:created xsi:type="dcterms:W3CDTF">2022-07-14T20:25:59Z</dcterms:created>
  <dcterms:modified xsi:type="dcterms:W3CDTF">2023-10-31T05:27:02Z</dcterms:modified>
</cp:coreProperties>
</file>